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0" d="100"/>
          <a:sy n="90" d="100"/>
        </p:scale>
        <p:origin x="576" y="7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t>8/10/2023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t>8/10/2023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225" y="1828800"/>
            <a:ext cx="4098175" cy="317738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Picture 6" descr="EKG lin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8688" y="-1"/>
            <a:ext cx="70001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8/10/2023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9982200" y="0"/>
            <a:ext cx="22098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8399" y="457201"/>
            <a:ext cx="2057401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9067800" cy="5943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8/10/2023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8/10/2023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265112" y="228600"/>
            <a:ext cx="116586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7772400" cy="317738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685800"/>
          </a:xfrm>
        </p:spPr>
        <p:txBody>
          <a:bodyPr>
            <a:normAutofit/>
          </a:bodyPr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8/10/2023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8/10/2023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8/10/2023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8/10/2023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70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5943600" cy="5943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699" y="5029200"/>
            <a:ext cx="3932237" cy="13716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24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" y="0"/>
            <a:ext cx="7008810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5240" y="5029200"/>
            <a:ext cx="3932237" cy="137464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 bar" descr="Red bar"/>
          <p:cNvSpPr/>
          <p:nvPr/>
        </p:nvSpPr>
        <p:spPr>
          <a:xfrm>
            <a:off x="1" y="1"/>
            <a:ext cx="12188824" cy="152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9220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144000" cy="457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481760"/>
            <a:ext cx="78486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7800" y="6465885"/>
            <a:ext cx="10668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481760"/>
            <a:ext cx="8382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8680" indent="-182563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364" y="216178"/>
            <a:ext cx="4098175" cy="3177380"/>
          </a:xfrm>
        </p:spPr>
        <p:txBody>
          <a:bodyPr/>
          <a:lstStyle/>
          <a:p>
            <a:r>
              <a:rPr lang="en-US" sz="6000" dirty="0"/>
              <a:t>Total Heart Saver CPR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364" y="2865492"/>
            <a:ext cx="4098175" cy="6858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Includes AED &amp; First Aid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BE7BBD-9A6E-DECB-1341-98CC56E2EBFC}"/>
              </a:ext>
            </a:extLst>
          </p:cNvPr>
          <p:cNvSpPr txBox="1"/>
          <p:nvPr/>
        </p:nvSpPr>
        <p:spPr>
          <a:xfrm>
            <a:off x="626224" y="3569013"/>
            <a:ext cx="350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When: Tuesday, 22 Aug 2023</a:t>
            </a:r>
          </a:p>
          <a:p>
            <a:endParaRPr lang="en-US" sz="2000" dirty="0"/>
          </a:p>
          <a:p>
            <a:r>
              <a:rPr lang="en-US" sz="2000" dirty="0"/>
              <a:t>Where: OEM Building </a:t>
            </a:r>
          </a:p>
          <a:p>
            <a:r>
              <a:rPr lang="en-US" sz="2000" dirty="0"/>
              <a:t>             601 7</a:t>
            </a:r>
            <a:r>
              <a:rPr lang="en-US" sz="2000" baseline="30000" dirty="0"/>
              <a:t>th</a:t>
            </a:r>
            <a:r>
              <a:rPr lang="en-US" sz="2000" dirty="0"/>
              <a:t> Street</a:t>
            </a:r>
          </a:p>
          <a:p>
            <a:r>
              <a:rPr lang="en-US" sz="2000" dirty="0"/>
              <a:t>             Moundsville, WV 26041</a:t>
            </a:r>
          </a:p>
          <a:p>
            <a:r>
              <a:rPr lang="en-US" sz="2000" dirty="0"/>
              <a:t>	 </a:t>
            </a:r>
          </a:p>
          <a:p>
            <a:r>
              <a:rPr lang="en-US" sz="2000" dirty="0"/>
              <a:t>Time: 0800 - 1200</a:t>
            </a:r>
          </a:p>
        </p:txBody>
      </p:sp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dical Design 16x9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41.potx" id="{D7485564-6666-4DDB-B0D3-55F6E694D6E5}" vid="{6E950D30-6FC6-4411-BCFF-468AD9ECA787}"/>
    </a:ext>
  </a:extLst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presentation (widescreen)</Template>
  <TotalTime>9</TotalTime>
  <Words>37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Franklin Gothic Medium</vt:lpstr>
      <vt:lpstr>Medical Design 16x9</vt:lpstr>
      <vt:lpstr>Total Heart Saver CPR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Heart Saver CPR </dc:title>
  <dc:creator>Earnest, Christopher A</dc:creator>
  <cp:lastModifiedBy>Earnest, Christopher A</cp:lastModifiedBy>
  <cp:revision>2</cp:revision>
  <dcterms:created xsi:type="dcterms:W3CDTF">2023-08-10T14:34:58Z</dcterms:created>
  <dcterms:modified xsi:type="dcterms:W3CDTF">2023-08-10T14:44:27Z</dcterms:modified>
</cp:coreProperties>
</file>