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576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8/10/2023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8/10/2023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8/10/2023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364" y="216178"/>
            <a:ext cx="4098175" cy="3177380"/>
          </a:xfrm>
        </p:spPr>
        <p:txBody>
          <a:bodyPr/>
          <a:lstStyle/>
          <a:p>
            <a:r>
              <a:rPr lang="en-US" sz="6000" dirty="0"/>
              <a:t>Total Heart Saver CPR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364" y="2865492"/>
            <a:ext cx="4098175" cy="685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Includes AED &amp; First Aid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E7BBD-9A6E-DECB-1341-98CC56E2EBFC}"/>
              </a:ext>
            </a:extLst>
          </p:cNvPr>
          <p:cNvSpPr txBox="1"/>
          <p:nvPr/>
        </p:nvSpPr>
        <p:spPr>
          <a:xfrm>
            <a:off x="626224" y="3569013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When: Tuesday, 22 Aug 2023</a:t>
            </a:r>
          </a:p>
          <a:p>
            <a:endParaRPr lang="en-US" sz="2000" dirty="0"/>
          </a:p>
          <a:p>
            <a:r>
              <a:rPr lang="en-US" sz="2000" dirty="0"/>
              <a:t>Where: OEM Building </a:t>
            </a:r>
          </a:p>
          <a:p>
            <a:r>
              <a:rPr lang="en-US" sz="2000" dirty="0"/>
              <a:t>             601 7</a:t>
            </a:r>
            <a:r>
              <a:rPr lang="en-US" sz="2000" baseline="30000" dirty="0"/>
              <a:t>th</a:t>
            </a:r>
            <a:r>
              <a:rPr lang="en-US" sz="2000" dirty="0"/>
              <a:t> Street</a:t>
            </a:r>
          </a:p>
          <a:p>
            <a:r>
              <a:rPr lang="en-US" sz="2000" dirty="0"/>
              <a:t>             Moundsville, WV 26041</a:t>
            </a:r>
          </a:p>
          <a:p>
            <a:r>
              <a:rPr lang="en-US" sz="2000" dirty="0"/>
              <a:t>	 </a:t>
            </a:r>
          </a:p>
          <a:p>
            <a:r>
              <a:rPr lang="en-US" sz="2000" dirty="0"/>
              <a:t>Time: 0800 - 1200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9</TotalTime>
  <Words>37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Franklin Gothic Medium</vt:lpstr>
      <vt:lpstr>Medical Design 16x9</vt:lpstr>
      <vt:lpstr>Total Heart Saver CPR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Heart Saver CPR </dc:title>
  <dc:creator>Earnest, Christopher A</dc:creator>
  <cp:lastModifiedBy>Earnest, Christopher A</cp:lastModifiedBy>
  <cp:revision>2</cp:revision>
  <dcterms:created xsi:type="dcterms:W3CDTF">2023-08-10T14:34:58Z</dcterms:created>
  <dcterms:modified xsi:type="dcterms:W3CDTF">2023-08-10T14:44:27Z</dcterms:modified>
</cp:coreProperties>
</file>